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6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5D5-1320-4FA9-A412-7F3FB7A8E4FF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CDB6-25F0-4C32-89F0-3DAC06556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91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5D5-1320-4FA9-A412-7F3FB7A8E4FF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CDB6-25F0-4C32-89F0-3DAC06556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1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5D5-1320-4FA9-A412-7F3FB7A8E4FF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CDB6-25F0-4C32-89F0-3DAC06556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5D5-1320-4FA9-A412-7F3FB7A8E4FF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CDB6-25F0-4C32-89F0-3DAC06556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5D5-1320-4FA9-A412-7F3FB7A8E4FF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CDB6-25F0-4C32-89F0-3DAC06556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5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5D5-1320-4FA9-A412-7F3FB7A8E4FF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CDB6-25F0-4C32-89F0-3DAC06556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4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5D5-1320-4FA9-A412-7F3FB7A8E4FF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CDB6-25F0-4C32-89F0-3DAC06556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3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5D5-1320-4FA9-A412-7F3FB7A8E4FF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CDB6-25F0-4C32-89F0-3DAC06556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8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5D5-1320-4FA9-A412-7F3FB7A8E4FF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CDB6-25F0-4C32-89F0-3DAC06556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8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5D5-1320-4FA9-A412-7F3FB7A8E4FF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CDB6-25F0-4C32-89F0-3DAC06556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3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55D5-1320-4FA9-A412-7F3FB7A8E4FF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CDB6-25F0-4C32-89F0-3DAC06556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51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C55D5-1320-4FA9-A412-7F3FB7A8E4FF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9CDB6-25F0-4C32-89F0-3DAC065564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4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Civil Rights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0" y="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Non-violence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0" y="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Brown </a:t>
            </a:r>
            <a:r>
              <a:rPr lang="en-US" sz="2400" dirty="0" err="1" smtClean="0">
                <a:solidFill>
                  <a:srgbClr val="FF0000"/>
                </a:solidFill>
              </a:rPr>
              <a:t>Vs</a:t>
            </a:r>
            <a:r>
              <a:rPr lang="en-US" sz="2400" dirty="0" smtClean="0">
                <a:solidFill>
                  <a:srgbClr val="FF0000"/>
                </a:solidFill>
              </a:rPr>
              <a:t> Board of Education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0" y="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Mendez </a:t>
            </a:r>
            <a:r>
              <a:rPr lang="en-US" sz="2800" dirty="0" err="1" smtClean="0">
                <a:solidFill>
                  <a:srgbClr val="FF0000"/>
                </a:solidFill>
              </a:rPr>
              <a:t>Vs</a:t>
            </a:r>
            <a:r>
              <a:rPr lang="en-US" sz="2800" dirty="0" smtClean="0">
                <a:solidFill>
                  <a:srgbClr val="FF0000"/>
                </a:solidFill>
              </a:rPr>
              <a:t> Westminster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0" y="1146464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De jure segregation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0" y="2286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integration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0" y="3429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Little Rock Nine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0" y="4572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SCLC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-34636" y="5715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Civil Rights Act of 1964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251364" y="1160319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De facto segregation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572000" y="1160319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Black Power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572000" y="2286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Jim Crow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572000" y="3429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CORE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572000" y="4572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“Letter from a Birmingham Jail”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572000" y="5715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“I Have a Dream” Speech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858000" y="1160319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Sit-In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858000" y="2286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Orval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Faubus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858000" y="3429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SNCC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858000" y="4572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March on Washington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858000" y="5715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Voting Rights Act of 1965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286000" y="2286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segregation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320636" y="3429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NAACP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320636" y="4572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Montgomery Bus Boycott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286000" y="5715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Malcolm X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Martin Luther King Jr.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0" y="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Freedom Rides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0" y="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Nation of Islam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0" y="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Bull Connor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0" y="1146464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Birmingham, Alabama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0" y="2286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Stokely</a:t>
            </a:r>
            <a:r>
              <a:rPr lang="en-US" sz="2800" dirty="0" smtClean="0">
                <a:solidFill>
                  <a:srgbClr val="FF0000"/>
                </a:solidFill>
              </a:rPr>
              <a:t> Carmichael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0" y="3429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Boycott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0" y="4572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James Meredith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-34636" y="5715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251364" y="1160319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Freedom Summer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4572000" y="1160319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Jackie Robinson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572000" y="2286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Selma March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572000" y="3429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Black Nationalism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572000" y="4572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572000" y="5715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858000" y="1160319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Rosa Parks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858000" y="2286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John F. Kennedy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858000" y="3429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Literacy Tests and Poll Taxes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858000" y="4572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858000" y="5715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286000" y="2286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Black Panthers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320636" y="3429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Lyndon Johnson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320636" y="4572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Ole Miss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286000" y="5715000"/>
            <a:ext cx="22860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79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110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Jeffco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Murray Jay C</cp:lastModifiedBy>
  <cp:revision>7</cp:revision>
  <cp:lastPrinted>2015-05-06T14:01:33Z</cp:lastPrinted>
  <dcterms:created xsi:type="dcterms:W3CDTF">2015-05-05T16:10:16Z</dcterms:created>
  <dcterms:modified xsi:type="dcterms:W3CDTF">2017-04-20T13:26:57Z</dcterms:modified>
</cp:coreProperties>
</file>