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7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4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2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3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3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90C7-E7D1-485B-A1D2-F48CA0380D62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7B464-534C-45B0-81AA-9800D1777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3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84666"/>
            <a:ext cx="515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Alexander the Great/ Hellenistic Empire: 336-323BCE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7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381000"/>
            <a:ext cx="241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Roman Republic: 31BCE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2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i="1" u="sng" dirty="0" smtClean="0"/>
              <a:t>Alexander the Great Empire</a:t>
            </a:r>
          </a:p>
          <a:p>
            <a:pPr marL="0" indent="0" algn="ctr">
              <a:buNone/>
            </a:pPr>
            <a:r>
              <a:rPr lang="en-US" sz="1400" i="1" dirty="0" smtClean="0"/>
              <a:t>Use Pg. 10 and 11</a:t>
            </a:r>
          </a:p>
          <a:p>
            <a:pPr marL="0" indent="0" algn="ctr">
              <a:buNone/>
            </a:pPr>
            <a:endParaRPr lang="en-US" sz="1400" i="1" dirty="0" smtClean="0"/>
          </a:p>
          <a:p>
            <a:r>
              <a:rPr lang="en-US" sz="1400" dirty="0" smtClean="0"/>
              <a:t>Bodies of Water: Black Sea, Mediterranean Sea, Red Sea, Caspian Sea, Persian Gulf, Arabian Sea, Tigris River, Euphrates River, Nile River</a:t>
            </a:r>
          </a:p>
          <a:p>
            <a:r>
              <a:rPr lang="en-US" sz="1400" dirty="0" smtClean="0"/>
              <a:t>Cities: Persepolis, </a:t>
            </a:r>
            <a:r>
              <a:rPr lang="en-US" sz="1400" dirty="0" err="1" smtClean="0"/>
              <a:t>Tyre</a:t>
            </a:r>
            <a:r>
              <a:rPr lang="en-US" sz="1400" dirty="0" smtClean="0"/>
              <a:t>, Alexandria, Alexandria </a:t>
            </a:r>
            <a:r>
              <a:rPr lang="en-US" sz="1400" dirty="0" err="1" smtClean="0"/>
              <a:t>Ariorum</a:t>
            </a:r>
            <a:r>
              <a:rPr lang="en-US" sz="1400" dirty="0" smtClean="0"/>
              <a:t>, </a:t>
            </a:r>
            <a:r>
              <a:rPr lang="en-US" sz="1400" dirty="0" smtClean="0"/>
              <a:t>Alexandria </a:t>
            </a:r>
            <a:r>
              <a:rPr lang="en-US" sz="1400" dirty="0" err="1" smtClean="0"/>
              <a:t>Arachoton</a:t>
            </a:r>
            <a:r>
              <a:rPr lang="en-US" sz="1400" dirty="0" smtClean="0"/>
              <a:t>, Alexandria </a:t>
            </a:r>
            <a:r>
              <a:rPr lang="en-US" sz="1400" dirty="0" err="1" smtClean="0"/>
              <a:t>Opiana</a:t>
            </a:r>
            <a:r>
              <a:rPr lang="en-US" sz="1400" dirty="0" smtClean="0"/>
              <a:t>, Babylon, Issus, </a:t>
            </a:r>
            <a:r>
              <a:rPr lang="en-US" sz="1400" dirty="0" err="1" smtClean="0"/>
              <a:t>Gordium</a:t>
            </a:r>
            <a:r>
              <a:rPr lang="en-US" sz="1400" dirty="0" smtClean="0"/>
              <a:t>, Jerusalem, Pergamum, Pella, Thebes, Athens, Sparta</a:t>
            </a:r>
          </a:p>
          <a:p>
            <a:r>
              <a:rPr lang="en-US" sz="1400" dirty="0" smtClean="0"/>
              <a:t>Empire Breakup (color and label): Seleucid Kingdom, Ptolemaic Kingdom, Antigonid Kingdom</a:t>
            </a:r>
          </a:p>
          <a:p>
            <a:r>
              <a:rPr lang="en-US" sz="1400" dirty="0" smtClean="0"/>
              <a:t>With a dotted line trace out the rout of Alexander the Great</a:t>
            </a:r>
          </a:p>
          <a:p>
            <a:endParaRPr lang="en-US" sz="1400" dirty="0" smtClean="0"/>
          </a:p>
          <a:p>
            <a:pPr marL="0" indent="0" algn="ctr">
              <a:buNone/>
            </a:pPr>
            <a:r>
              <a:rPr lang="en-US" sz="1400" b="1" i="1" u="sng" dirty="0"/>
              <a:t>Roman Republic</a:t>
            </a:r>
          </a:p>
          <a:p>
            <a:pPr marL="0" indent="0" algn="ctr">
              <a:buNone/>
            </a:pPr>
            <a:r>
              <a:rPr lang="en-US" sz="1400" i="1" dirty="0"/>
              <a:t>Use Pg. 14 and 15</a:t>
            </a:r>
          </a:p>
          <a:p>
            <a:pPr marL="0" indent="0" algn="ctr">
              <a:buNone/>
            </a:pPr>
            <a:endParaRPr lang="en-US" sz="1400" i="1" dirty="0"/>
          </a:p>
          <a:p>
            <a:r>
              <a:rPr lang="en-US" sz="1400" dirty="0"/>
              <a:t>Bodies of Water: Mediterranean Sea,  Atlantic Ocean, Adriatic Sea, Tyrrhenian Sea, Aegean Sea</a:t>
            </a:r>
          </a:p>
          <a:p>
            <a:r>
              <a:rPr lang="en-US" sz="1400" dirty="0"/>
              <a:t>Territories (Label in ALL CAPS): Gaul, Hither Spain, Farther Spain, Italy, Illyricum, Macedonia, Numidia, Sicily, Asia, Syria</a:t>
            </a:r>
          </a:p>
          <a:p>
            <a:r>
              <a:rPr lang="en-US" sz="1400" dirty="0"/>
              <a:t>Cities: Rome, Syracuse, Carthage</a:t>
            </a:r>
          </a:p>
          <a:p>
            <a:r>
              <a:rPr lang="en-US" sz="1400" dirty="0"/>
              <a:t>Color the extent of Roman rule in the year 31BCE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1400" b="1" i="1" u="sng" dirty="0">
                <a:solidFill>
                  <a:prstClr val="black"/>
                </a:solidFill>
              </a:rPr>
              <a:t>Alexander the Great Empire</a:t>
            </a:r>
          </a:p>
          <a:p>
            <a:pPr marL="0" lvl="0" indent="0" algn="ctr">
              <a:buNone/>
            </a:pPr>
            <a:r>
              <a:rPr lang="en-US" sz="1400" i="1" dirty="0">
                <a:solidFill>
                  <a:prstClr val="black"/>
                </a:solidFill>
              </a:rPr>
              <a:t>Use Pg. 10 and 11</a:t>
            </a:r>
          </a:p>
          <a:p>
            <a:pPr marL="0" lvl="0" indent="0" algn="ctr">
              <a:buNone/>
            </a:pPr>
            <a:endParaRPr lang="en-US" sz="1400" i="1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Bodies of Water: Black Sea, Mediterranean Sea, Red Sea, Caspian Sea, Persian Gulf, Arabian Sea, Tigris River, Euphrates River, Nile River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Cities: Persepolis, </a:t>
            </a:r>
            <a:r>
              <a:rPr lang="en-US" sz="1400" dirty="0" err="1">
                <a:solidFill>
                  <a:prstClr val="black"/>
                </a:solidFill>
              </a:rPr>
              <a:t>Tyre</a:t>
            </a:r>
            <a:r>
              <a:rPr lang="en-US" sz="1400" dirty="0">
                <a:solidFill>
                  <a:prstClr val="black"/>
                </a:solidFill>
              </a:rPr>
              <a:t>, Alexandria, Alexandria </a:t>
            </a:r>
            <a:r>
              <a:rPr lang="en-US" sz="1400" dirty="0" err="1">
                <a:solidFill>
                  <a:prstClr val="black"/>
                </a:solidFill>
              </a:rPr>
              <a:t>Ariorum</a:t>
            </a:r>
            <a:r>
              <a:rPr lang="en-US" sz="1400" dirty="0">
                <a:solidFill>
                  <a:prstClr val="black"/>
                </a:solidFill>
              </a:rPr>
              <a:t>, Alexandria </a:t>
            </a:r>
            <a:r>
              <a:rPr lang="en-US" sz="1400" dirty="0" err="1">
                <a:solidFill>
                  <a:prstClr val="black"/>
                </a:solidFill>
              </a:rPr>
              <a:t>Arachoton</a:t>
            </a:r>
            <a:r>
              <a:rPr lang="en-US" sz="1400" dirty="0">
                <a:solidFill>
                  <a:prstClr val="black"/>
                </a:solidFill>
              </a:rPr>
              <a:t>, Alexandria </a:t>
            </a:r>
            <a:r>
              <a:rPr lang="en-US" sz="1400" dirty="0" err="1">
                <a:solidFill>
                  <a:prstClr val="black"/>
                </a:solidFill>
              </a:rPr>
              <a:t>Opiana</a:t>
            </a:r>
            <a:r>
              <a:rPr lang="en-US" sz="1400" dirty="0">
                <a:solidFill>
                  <a:prstClr val="black"/>
                </a:solidFill>
              </a:rPr>
              <a:t>, Babylon, Issus, </a:t>
            </a:r>
            <a:r>
              <a:rPr lang="en-US" sz="1400" dirty="0" err="1">
                <a:solidFill>
                  <a:prstClr val="black"/>
                </a:solidFill>
              </a:rPr>
              <a:t>Gordium</a:t>
            </a:r>
            <a:r>
              <a:rPr lang="en-US" sz="1400" dirty="0">
                <a:solidFill>
                  <a:prstClr val="black"/>
                </a:solidFill>
              </a:rPr>
              <a:t>, Jerusalem, Pergamum, Pella, Thebes, Athens, Sparta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Empire Breakup (color and label): Seleucid Kingdom, Ptolemaic Kingdom, Antigonid Kingdom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With a dotted line trace out the rout of Alexander the Great</a:t>
            </a: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1400" b="1" i="1" u="sng" dirty="0">
                <a:solidFill>
                  <a:prstClr val="black"/>
                </a:solidFill>
              </a:rPr>
              <a:t>Roman Republic</a:t>
            </a:r>
          </a:p>
          <a:p>
            <a:pPr marL="0" lvl="0" indent="0" algn="ctr">
              <a:buNone/>
            </a:pPr>
            <a:r>
              <a:rPr lang="en-US" sz="1400" i="1" dirty="0">
                <a:solidFill>
                  <a:prstClr val="black"/>
                </a:solidFill>
              </a:rPr>
              <a:t>Use Pg. 14 and 15</a:t>
            </a:r>
          </a:p>
          <a:p>
            <a:pPr marL="0" lvl="0" indent="0" algn="ctr">
              <a:buNone/>
            </a:pPr>
            <a:endParaRPr lang="en-US" sz="1400" i="1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Bodies of Water: Mediterranean Sea,  Atlantic Ocean, Adriatic Sea, Tyrrhenian Sea, Aegean Sea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Territories (Label in ALL CAPS): Gaul, Hither Spain, Farther Spain, Italy, Illyricum, Macedonia, Numidia, Sicily, Asia, Syria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Cities: Rome, Syracuse, Carthage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Color the extent of Roman rule in the year 31BCE</a:t>
            </a:r>
          </a:p>
          <a:p>
            <a:pPr marL="0" lvl="0" indent="0">
              <a:buNone/>
            </a:pP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6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3323</TotalTime>
  <Words>356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cp:lastPrinted>2016-11-18T15:45:24Z</cp:lastPrinted>
  <dcterms:created xsi:type="dcterms:W3CDTF">2016-11-14T17:58:22Z</dcterms:created>
  <dcterms:modified xsi:type="dcterms:W3CDTF">2016-11-18T20:08:36Z</dcterms:modified>
</cp:coreProperties>
</file>